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8" r:id="rId2"/>
    <p:sldId id="259" r:id="rId3"/>
    <p:sldId id="271" r:id="rId4"/>
    <p:sldId id="260" r:id="rId5"/>
  </p:sldIdLst>
  <p:sldSz cx="9144000" cy="5715000" type="screen16x10"/>
  <p:notesSz cx="6858000" cy="9144000"/>
  <p:defaultTextStyle>
    <a:defPPr>
      <a:defRPr lang="en-US"/>
    </a:defPPr>
    <a:lvl1pPr marL="0" algn="l" defTabSz="42450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24507" algn="l" defTabSz="42450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49014" algn="l" defTabSz="42450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73520" algn="l" defTabSz="42450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98027" algn="l" defTabSz="42450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122535" algn="l" defTabSz="42450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547042" algn="l" defTabSz="42450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71549" algn="l" defTabSz="42450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96055" algn="l" defTabSz="42450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98D"/>
    <a:srgbClr val="FA9E0D"/>
    <a:srgbClr val="111C6F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351" y="4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1F627-41D4-4B88-BEA9-1497BF1E8A6E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65583-1C5E-4177-8342-F65DE755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4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65583-1C5E-4177-8342-F65DE75585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1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65583-1C5E-4177-8342-F65DE75585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6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4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9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3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8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2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7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71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6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C933-5536-7F46-A579-2B8B65FE73BF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41EC-AE86-EE4C-BD4C-6D96B174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9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xmlns:p14="http://schemas.microsoft.com/office/powerpoint/2010/main" spd="med" advClick="0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C933-5536-7F46-A579-2B8B65FE73BF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41EC-AE86-EE4C-BD4C-6D96B174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9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xmlns:p14="http://schemas.microsoft.com/office/powerpoint/2010/main" spd="med" advClick="0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C933-5536-7F46-A579-2B8B65FE73BF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41EC-AE86-EE4C-BD4C-6D96B174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8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xmlns:p14="http://schemas.microsoft.com/office/powerpoint/2010/main" spd="med" advClick="0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C933-5536-7F46-A579-2B8B65FE73BF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41EC-AE86-EE4C-BD4C-6D96B174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5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xmlns:p14="http://schemas.microsoft.com/office/powerpoint/2010/main" spd="med" advClick="0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6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45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490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735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980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225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470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715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960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C933-5536-7F46-A579-2B8B65FE73BF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41EC-AE86-EE4C-BD4C-6D96B174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3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xmlns:p14="http://schemas.microsoft.com/office/powerpoint/2010/main" spd="med"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C933-5536-7F46-A579-2B8B65FE73BF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41EC-AE86-EE4C-BD4C-6D96B174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xmlns:p14="http://schemas.microsoft.com/office/powerpoint/2010/main" spd="med"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4507" indent="0">
              <a:buNone/>
              <a:defRPr sz="1900" b="1"/>
            </a:lvl2pPr>
            <a:lvl3pPr marL="849014" indent="0">
              <a:buNone/>
              <a:defRPr sz="1600" b="1"/>
            </a:lvl3pPr>
            <a:lvl4pPr marL="1273520" indent="0">
              <a:buNone/>
              <a:defRPr sz="1500" b="1"/>
            </a:lvl4pPr>
            <a:lvl5pPr marL="1698027" indent="0">
              <a:buNone/>
              <a:defRPr sz="1500" b="1"/>
            </a:lvl5pPr>
            <a:lvl6pPr marL="2122535" indent="0">
              <a:buNone/>
              <a:defRPr sz="1500" b="1"/>
            </a:lvl6pPr>
            <a:lvl7pPr marL="2547042" indent="0">
              <a:buNone/>
              <a:defRPr sz="1500" b="1"/>
            </a:lvl7pPr>
            <a:lvl8pPr marL="2971549" indent="0">
              <a:buNone/>
              <a:defRPr sz="1500" b="1"/>
            </a:lvl8pPr>
            <a:lvl9pPr marL="339605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9261"/>
            <a:ext cx="4041775" cy="53313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4507" indent="0">
              <a:buNone/>
              <a:defRPr sz="1900" b="1"/>
            </a:lvl2pPr>
            <a:lvl3pPr marL="849014" indent="0">
              <a:buNone/>
              <a:defRPr sz="1600" b="1"/>
            </a:lvl3pPr>
            <a:lvl4pPr marL="1273520" indent="0">
              <a:buNone/>
              <a:defRPr sz="1500" b="1"/>
            </a:lvl4pPr>
            <a:lvl5pPr marL="1698027" indent="0">
              <a:buNone/>
              <a:defRPr sz="1500" b="1"/>
            </a:lvl5pPr>
            <a:lvl6pPr marL="2122535" indent="0">
              <a:buNone/>
              <a:defRPr sz="1500" b="1"/>
            </a:lvl6pPr>
            <a:lvl7pPr marL="2547042" indent="0">
              <a:buNone/>
              <a:defRPr sz="1500" b="1"/>
            </a:lvl7pPr>
            <a:lvl8pPr marL="2971549" indent="0">
              <a:buNone/>
              <a:defRPr sz="1500" b="1"/>
            </a:lvl8pPr>
            <a:lvl9pPr marL="339605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12396"/>
            <a:ext cx="4041775" cy="329274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C933-5536-7F46-A579-2B8B65FE73BF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41EC-AE86-EE4C-BD4C-6D96B174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2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xmlns:p14="http://schemas.microsoft.com/office/powerpoint/2010/main" spd="med" advClick="0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C933-5536-7F46-A579-2B8B65FE73BF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41EC-AE86-EE4C-BD4C-6D96B174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0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xmlns:p14="http://schemas.microsoft.com/office/powerpoint/2010/main" spd="med" advClick="0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C933-5536-7F46-A579-2B8B65FE73BF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41EC-AE86-EE4C-BD4C-6D96B174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0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xmlns:p14="http://schemas.microsoft.com/office/powerpoint/2010/main" spd="med" advClick="0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3008313" cy="968375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95917"/>
            <a:ext cx="3008313" cy="3909219"/>
          </a:xfrm>
        </p:spPr>
        <p:txBody>
          <a:bodyPr/>
          <a:lstStyle>
            <a:lvl1pPr marL="0" indent="0">
              <a:buNone/>
              <a:defRPr sz="1300"/>
            </a:lvl1pPr>
            <a:lvl2pPr marL="424507" indent="0">
              <a:buNone/>
              <a:defRPr sz="1100"/>
            </a:lvl2pPr>
            <a:lvl3pPr marL="849014" indent="0">
              <a:buNone/>
              <a:defRPr sz="900"/>
            </a:lvl3pPr>
            <a:lvl4pPr marL="1273520" indent="0">
              <a:buNone/>
              <a:defRPr sz="900"/>
            </a:lvl4pPr>
            <a:lvl5pPr marL="1698027" indent="0">
              <a:buNone/>
              <a:defRPr sz="900"/>
            </a:lvl5pPr>
            <a:lvl6pPr marL="2122535" indent="0">
              <a:buNone/>
              <a:defRPr sz="900"/>
            </a:lvl6pPr>
            <a:lvl7pPr marL="2547042" indent="0">
              <a:buNone/>
              <a:defRPr sz="900"/>
            </a:lvl7pPr>
            <a:lvl8pPr marL="2971549" indent="0">
              <a:buNone/>
              <a:defRPr sz="900"/>
            </a:lvl8pPr>
            <a:lvl9pPr marL="339605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C933-5536-7F46-A579-2B8B65FE73BF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41EC-AE86-EE4C-BD4C-6D96B174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3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xmlns:p14="http://schemas.microsoft.com/office/powerpoint/2010/main" spd="med" advClick="0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000"/>
            </a:lvl1pPr>
            <a:lvl2pPr marL="424507" indent="0">
              <a:buNone/>
              <a:defRPr sz="2600"/>
            </a:lvl2pPr>
            <a:lvl3pPr marL="849014" indent="0">
              <a:buNone/>
              <a:defRPr sz="2200"/>
            </a:lvl3pPr>
            <a:lvl4pPr marL="1273520" indent="0">
              <a:buNone/>
              <a:defRPr sz="1900"/>
            </a:lvl4pPr>
            <a:lvl5pPr marL="1698027" indent="0">
              <a:buNone/>
              <a:defRPr sz="1900"/>
            </a:lvl5pPr>
            <a:lvl6pPr marL="2122535" indent="0">
              <a:buNone/>
              <a:defRPr sz="1900"/>
            </a:lvl6pPr>
            <a:lvl7pPr marL="2547042" indent="0">
              <a:buNone/>
              <a:defRPr sz="1900"/>
            </a:lvl7pPr>
            <a:lvl8pPr marL="2971549" indent="0">
              <a:buNone/>
              <a:defRPr sz="1900"/>
            </a:lvl8pPr>
            <a:lvl9pPr marL="3396055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300"/>
            </a:lvl1pPr>
            <a:lvl2pPr marL="424507" indent="0">
              <a:buNone/>
              <a:defRPr sz="1100"/>
            </a:lvl2pPr>
            <a:lvl3pPr marL="849014" indent="0">
              <a:buNone/>
              <a:defRPr sz="900"/>
            </a:lvl3pPr>
            <a:lvl4pPr marL="1273520" indent="0">
              <a:buNone/>
              <a:defRPr sz="900"/>
            </a:lvl4pPr>
            <a:lvl5pPr marL="1698027" indent="0">
              <a:buNone/>
              <a:defRPr sz="900"/>
            </a:lvl5pPr>
            <a:lvl6pPr marL="2122535" indent="0">
              <a:buNone/>
              <a:defRPr sz="900"/>
            </a:lvl6pPr>
            <a:lvl7pPr marL="2547042" indent="0">
              <a:buNone/>
              <a:defRPr sz="900"/>
            </a:lvl7pPr>
            <a:lvl8pPr marL="2971549" indent="0">
              <a:buNone/>
              <a:defRPr sz="900"/>
            </a:lvl8pPr>
            <a:lvl9pPr marL="339605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C933-5536-7F46-A579-2B8B65FE73BF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41EC-AE86-EE4C-BD4C-6D96B174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xmlns:p14="http://schemas.microsoft.com/office/powerpoint/2010/main" spd="med" advClick="0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28865"/>
            <a:ext cx="8229600" cy="952500"/>
          </a:xfrm>
          <a:prstGeom prst="rect">
            <a:avLst/>
          </a:prstGeom>
        </p:spPr>
        <p:txBody>
          <a:bodyPr vert="horz" lIns="84901" tIns="42450" rIns="84901" bIns="4245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33500"/>
            <a:ext cx="8229600" cy="3771636"/>
          </a:xfrm>
          <a:prstGeom prst="rect">
            <a:avLst/>
          </a:prstGeom>
        </p:spPr>
        <p:txBody>
          <a:bodyPr vert="horz" lIns="84901" tIns="42450" rIns="84901" bIns="4245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EC933-5536-7F46-A579-2B8B65FE73BF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5296959"/>
            <a:ext cx="2895600" cy="304271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D41EC-AE86-EE4C-BD4C-6D96B174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9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xmlns:p14="http://schemas.microsoft.com/office/powerpoint/2010/main" spd="med" advClick="0" advTm="15000">
        <p:fade/>
      </p:transition>
    </mc:Fallback>
  </mc:AlternateContent>
  <p:txStyles>
    <p:titleStyle>
      <a:lvl1pPr algn="ctr" defTabSz="424507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8380" indent="-318380" algn="l" defTabSz="424507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9824" indent="-265317" algn="l" defTabSz="424507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61267" indent="-212253" algn="l" defTabSz="42450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74" indent="-212253" algn="l" defTabSz="424507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0281" indent="-212253" algn="l" defTabSz="424507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34788" indent="-212253" algn="l" defTabSz="424507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59295" indent="-212253" algn="l" defTabSz="424507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3802" indent="-212253" algn="l" defTabSz="424507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08309" indent="-212253" algn="l" defTabSz="424507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45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4507" algn="l" defTabSz="4245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14" algn="l" defTabSz="4245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3520" algn="l" defTabSz="4245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8027" algn="l" defTabSz="4245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22535" algn="l" defTabSz="4245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47042" algn="l" defTabSz="4245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71549" algn="l" defTabSz="4245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96055" algn="l" defTabSz="4245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013" y="4869819"/>
            <a:ext cx="9144000" cy="845181"/>
          </a:xfrm>
          <a:prstGeom prst="rect">
            <a:avLst/>
          </a:prstGeom>
          <a:solidFill>
            <a:srgbClr val="30398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1" tIns="42450" rIns="84901" bIns="42450" spcCol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0571" y="3007883"/>
            <a:ext cx="8722895" cy="824393"/>
          </a:xfrm>
          <a:prstGeom prst="rect">
            <a:avLst/>
          </a:prstGeom>
        </p:spPr>
        <p:txBody>
          <a:bodyPr wrap="square" lIns="84901" tIns="42450" rIns="84901" bIns="4245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A9E0D"/>
                </a:solidFill>
                <a:ea typeface="ＭＳ 明朝"/>
                <a:cs typeface="Perpetua"/>
              </a:rPr>
              <a:t>ALBERTO POLLONI</a:t>
            </a:r>
            <a:endParaRPr lang="en-US" sz="4800" b="1" dirty="0">
              <a:solidFill>
                <a:srgbClr val="FA9E0D"/>
              </a:solidFill>
              <a:cs typeface="Perpetu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6291" y="4924926"/>
            <a:ext cx="7371348" cy="578172"/>
          </a:xfrm>
          <a:prstGeom prst="rect">
            <a:avLst/>
          </a:prstGeom>
        </p:spPr>
        <p:txBody>
          <a:bodyPr wrap="square" lIns="84901" tIns="42450" rIns="84901" bIns="4245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cs typeface="Perpetua Titling MT"/>
              </a:rPr>
              <a:t>EXAMPLE PRESENTATION</a:t>
            </a:r>
            <a:endParaRPr lang="en-US" sz="3200" b="1" dirty="0">
              <a:solidFill>
                <a:schemeClr val="bg1"/>
              </a:solidFill>
              <a:cs typeface="Perpetua Titling M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091359"/>
              </p:ext>
            </p:extLst>
          </p:nvPr>
        </p:nvGraphicFramePr>
        <p:xfrm>
          <a:off x="2932459" y="799174"/>
          <a:ext cx="3275827" cy="807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orelDRAW" r:id="rId3" imgW="5931708" imgH="1461744" progId="CorelDraw.Graphic.17">
                  <p:embed/>
                </p:oleObj>
              </mc:Choice>
              <mc:Fallback>
                <p:oleObj name="CorelDRAW" r:id="rId3" imgW="5931708" imgH="1461744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2459" y="799174"/>
                        <a:ext cx="3275827" cy="807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68632" y="1752579"/>
            <a:ext cx="5626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0398D"/>
                </a:solidFill>
                <a:latin typeface="+mj-lt"/>
              </a:rPr>
              <a:t>2016 Conference Ignite Talks</a:t>
            </a:r>
            <a:endParaRPr lang="en-US" sz="2800" b="1" dirty="0">
              <a:solidFill>
                <a:srgbClr val="30398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200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0" y="4869819"/>
            <a:ext cx="2599108" cy="824393"/>
          </a:xfrm>
          <a:prstGeom prst="rect">
            <a:avLst/>
          </a:prstGeom>
        </p:spPr>
        <p:txBody>
          <a:bodyPr wrap="none" lIns="84901" tIns="42450" rIns="84901" bIns="4245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Perpetua Titling MT"/>
                <a:cs typeface="Perpetua Titling MT"/>
              </a:rPr>
              <a:t>SLIDE 1-</a:t>
            </a:r>
            <a:endParaRPr lang="en-US" sz="4100" b="1" dirty="0">
              <a:solidFill>
                <a:schemeClr val="bg1"/>
              </a:solidFill>
              <a:latin typeface="Perpetua Titling MT"/>
              <a:cs typeface="Perpetua Titling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99823"/>
            <a:ext cx="1133262" cy="639727"/>
          </a:xfrm>
          <a:prstGeom prst="rect">
            <a:avLst/>
          </a:prstGeom>
        </p:spPr>
        <p:txBody>
          <a:bodyPr wrap="none" lIns="84901" tIns="42450" rIns="84901" bIns="4245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  <a:cs typeface="Perpetua Titling MT"/>
              </a:rPr>
              <a:t>SLIDE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  <a:cs typeface="Perpetua Titling MT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Perpetua Titling MT"/>
              </a:rPr>
              <a:t>1</a:t>
            </a:r>
            <a:endParaRPr lang="en-US" sz="2400" b="1" dirty="0">
              <a:solidFill>
                <a:schemeClr val="bg1"/>
              </a:solidFill>
              <a:latin typeface="+mj-lt"/>
              <a:cs typeface="Perpetua Titling M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0510" y="5205258"/>
            <a:ext cx="9144000" cy="509742"/>
          </a:xfrm>
          <a:prstGeom prst="rect">
            <a:avLst/>
          </a:prstGeom>
          <a:solidFill>
            <a:srgbClr val="30398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1" tIns="42450" rIns="84901" bIns="42450" spcCol="0" rtlCol="0" anchor="ctr"/>
          <a:lstStyle/>
          <a:p>
            <a:pPr algn="ctr"/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205259"/>
            <a:ext cx="1097996" cy="455061"/>
          </a:xfrm>
          <a:prstGeom prst="rect">
            <a:avLst/>
          </a:prstGeom>
        </p:spPr>
        <p:txBody>
          <a:bodyPr wrap="none" lIns="84901" tIns="42450" rIns="84901" bIns="4245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Perpetua Titling MT"/>
              </a:rPr>
              <a:t>SLIDE 1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Perpetua Titling M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069695"/>
            <a:ext cx="91440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-10510" y="4993495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4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xmlns:p14="http://schemas.microsoft.com/office/powerpoint/2010/main"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3293E-6 L 0.96666 -2.43293E-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644" y="-8023"/>
            <a:ext cx="9259502" cy="57871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0510" y="5205258"/>
            <a:ext cx="9144000" cy="509742"/>
          </a:xfrm>
          <a:prstGeom prst="rect">
            <a:avLst/>
          </a:prstGeom>
          <a:solidFill>
            <a:srgbClr val="30398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1" tIns="42450" rIns="84901" bIns="42450" spcCol="0"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0" y="5205259"/>
            <a:ext cx="1097996" cy="455061"/>
          </a:xfrm>
          <a:prstGeom prst="rect">
            <a:avLst/>
          </a:prstGeom>
        </p:spPr>
        <p:txBody>
          <a:bodyPr wrap="none" lIns="84901" tIns="42450" rIns="84901" bIns="4245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Perpetua Titling MT"/>
              </a:rPr>
              <a:t>SLIDE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Perpetua Titling MT"/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069695"/>
            <a:ext cx="91440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-10510" y="4993495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2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xmlns:p14="http://schemas.microsoft.com/office/powerpoint/2010/main"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3293E-6 L 0.96666 -2.43293E-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247" y="-12275"/>
            <a:ext cx="9183280" cy="5739550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0" y="4869819"/>
            <a:ext cx="2482990" cy="824393"/>
          </a:xfrm>
          <a:prstGeom prst="rect">
            <a:avLst/>
          </a:prstGeom>
        </p:spPr>
        <p:txBody>
          <a:bodyPr wrap="none" lIns="84901" tIns="42450" rIns="84901" bIns="4245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Perpetua Titling MT"/>
                <a:cs typeface="Perpetua Titling MT"/>
              </a:rPr>
              <a:t>SLIDE 3</a:t>
            </a:r>
            <a:endParaRPr lang="en-US" sz="4100" b="1" dirty="0">
              <a:solidFill>
                <a:schemeClr val="bg1"/>
              </a:solidFill>
              <a:latin typeface="Perpetua Titling MT"/>
              <a:cs typeface="Perpetua Titling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099823"/>
            <a:ext cx="1905909" cy="639727"/>
          </a:xfrm>
          <a:prstGeom prst="rect">
            <a:avLst/>
          </a:prstGeom>
        </p:spPr>
        <p:txBody>
          <a:bodyPr wrap="none" lIns="84901" tIns="42450" rIns="84901" bIns="4245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Perpetua Titling MT"/>
                <a:cs typeface="Perpetua Titling MT"/>
              </a:rPr>
              <a:t>SLIDE </a:t>
            </a:r>
            <a:r>
              <a:rPr lang="en-US" sz="3600" b="1" dirty="0">
                <a:solidFill>
                  <a:schemeClr val="bg1"/>
                </a:solidFill>
                <a:latin typeface="Perpetua Titling MT"/>
                <a:cs typeface="Perpetua Titling MT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-10510" y="5205258"/>
            <a:ext cx="9144000" cy="534292"/>
          </a:xfrm>
          <a:prstGeom prst="rect">
            <a:avLst/>
          </a:prstGeom>
          <a:solidFill>
            <a:srgbClr val="30398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1" tIns="42450" rIns="84901" bIns="42450" spcCol="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205259"/>
            <a:ext cx="1097996" cy="455061"/>
          </a:xfrm>
          <a:prstGeom prst="rect">
            <a:avLst/>
          </a:prstGeom>
        </p:spPr>
        <p:txBody>
          <a:bodyPr wrap="none" lIns="84901" tIns="42450" rIns="84901" bIns="4245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Perpetua Titling MT"/>
              </a:rPr>
              <a:t>SLIDE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Perpetua Titling MT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069694"/>
            <a:ext cx="9144000" cy="16977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-15765" y="5023622"/>
            <a:ext cx="304800" cy="339549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7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xmlns:p14="http://schemas.microsoft.com/office/powerpoint/2010/main"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3293E-6 L 0.96666 -2.43293E-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24</Words>
  <Application>Microsoft Office PowerPoint</Application>
  <PresentationFormat>On-screen Show (16:10)</PresentationFormat>
  <Paragraphs>12</Paragraphs>
  <Slides>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ＭＳ 明朝</vt:lpstr>
      <vt:lpstr>Arial</vt:lpstr>
      <vt:lpstr>Calibri</vt:lpstr>
      <vt:lpstr>Perpetua</vt:lpstr>
      <vt:lpstr>Perpetua Titling MT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Bartels</dc:creator>
  <cp:lastModifiedBy>Polloni</cp:lastModifiedBy>
  <cp:revision>43</cp:revision>
  <dcterms:created xsi:type="dcterms:W3CDTF">2013-10-20T00:58:18Z</dcterms:created>
  <dcterms:modified xsi:type="dcterms:W3CDTF">2016-09-02T15:49:49Z</dcterms:modified>
</cp:coreProperties>
</file>